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58EC-AA6A-4D27-9369-1C68EB631F8F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073AA-18E9-41D4-AAF5-C7D23C7707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40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D58EC-AA6A-4D27-9369-1C68EB631F8F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073AA-18E9-41D4-AAF5-C7D23C7707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24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50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6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4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36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0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6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9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19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1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1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11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1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9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9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0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9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3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화면 슬라이드 쇼(4:3)</PresentationFormat>
  <Paragraphs>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Lucida Sans Unicode</vt:lpstr>
      <vt:lpstr>Office 테마</vt:lpstr>
      <vt:lpstr>Game Programming with DirectX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2020-06-21T14:45:52Z</dcterms:created>
  <dcterms:modified xsi:type="dcterms:W3CDTF">2020-06-21T14:45:52Z</dcterms:modified>
</cp:coreProperties>
</file>